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7" r:id="rId2"/>
    <p:sldId id="258" r:id="rId3"/>
    <p:sldId id="298" r:id="rId4"/>
    <p:sldId id="299" r:id="rId5"/>
    <p:sldId id="261" r:id="rId6"/>
    <p:sldId id="300" r:id="rId7"/>
    <p:sldId id="301" r:id="rId8"/>
    <p:sldId id="303" r:id="rId9"/>
    <p:sldId id="302" r:id="rId10"/>
    <p:sldId id="304" r:id="rId11"/>
    <p:sldId id="305" r:id="rId12"/>
    <p:sldId id="306" r:id="rId13"/>
    <p:sldId id="307" r:id="rId14"/>
    <p:sldId id="296" r:id="rId15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한나체 Pro" panose="020B0600000101010101" pitchFamily="50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8645" y="2180058"/>
            <a:ext cx="491673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오리엔테이션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3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0249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지목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벌금비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불합리성 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92015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지목의 유무가 아닌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제출의 유무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(Pull Request)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변경합니다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제출은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모임 시각 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까지로 공지합니다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69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752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전체가 할 수 있는 게임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47915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팀을 섞어 자유롭게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진진가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게임을 진행할 수 있었지만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오래 끌면 지루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해질 수도 있다고 판단했습니다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또한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시간이 적어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팀에게 소개하는 방식으로 변경해봤습니다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게임을 할 수 있는 기회가 된다면 열심히 준비해보겠습니다</a:t>
            </a:r>
            <a:r>
              <a:rPr lang="en-US" altLang="ko-KR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많은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부탁드리겠습니다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40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57775" y="1905506"/>
            <a:ext cx="647645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팀장 회고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빠질 수 없겠죠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70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팀장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부팀장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회고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121653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아무래도 진행하는데 바빠 깜빡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못 찍은 점이 아쉬웠다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여건이 안된다면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팀원분들에게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부탁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한 번 드려보도록 하자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아이스브레이킹과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 주제로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단체방의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분위기가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활활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타오르는 걸 느꼈다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앞으로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추억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가득한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기가 됐으면 좋겠다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0885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6203" y="1917184"/>
            <a:ext cx="649408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 모임에 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46705" y="1905506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안녕하세요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모임은 어떠셨나요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8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11850" y="1166843"/>
            <a:ext cx="596830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설문조사 결과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공개합니다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900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15142" y="1905506"/>
            <a:ext cx="416171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응답수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solidFill>
                  <a:sysClr val="windowText" lastClr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18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23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74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아쉬운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77283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아이스브레이킹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팀 이외에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교류가 없었던 점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여러 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섞었으면 다 같이 친해질 수 있었을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 가지 이상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했으면 더 좋았을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못 남겨서 아쉬웠다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6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44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좋았던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684514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재밌었고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뒤풀이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재밌었다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 어색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하게 잘 놀 수 있었다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게임으로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서로 대화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나눌 수 있었던 점이 좋았다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준비를 많이 한 걸 느꼈다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성공적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아이스브레이킹이었다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16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222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48075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사유 </a:t>
            </a: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결석비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너무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사유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결석비에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관해서는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신입 기수도 함께 투표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하면 좋을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제출 유무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아닌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지목의 유무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판단하는 것은 합리적이지 않은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 제출은 정확히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언제까지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인지 확실히 공지하면 좋을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 번에 게임할 때는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같이 할 수 있는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게임이면 더 좋을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213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09258" y="1905506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답변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다음과 같습니다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81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0538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사유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결석비가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과연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존재해야 하는지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4294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경조사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시험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면접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이유로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사유 결석에 관한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결석비는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없애도록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다만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스터디룸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 변경이 불가능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경우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스터디름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예약비는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부담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사유 결석에서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사유도 추가했습니다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마찬가지로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스터디룸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예약 변경이 불가능한 경우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예약비는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부담해야 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91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345</Words>
  <Application>Microsoft Office PowerPoint</Application>
  <PresentationFormat>와이드스크린</PresentationFormat>
  <Paragraphs>54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배달의민족 도현</vt:lpstr>
      <vt:lpstr>맑은 고딕</vt:lpstr>
      <vt:lpstr>배달의민족 한나체 Pro</vt:lpstr>
      <vt:lpstr>Arial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85</cp:revision>
  <dcterms:created xsi:type="dcterms:W3CDTF">2020-04-17T17:57:08Z</dcterms:created>
  <dcterms:modified xsi:type="dcterms:W3CDTF">2020-04-23T19:15:41Z</dcterms:modified>
</cp:coreProperties>
</file>

<file path=docProps/thumbnail.jpeg>
</file>